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Montserrat Black"/>
      <p:bold r:id="rId24"/>
      <p:boldItalic r:id="rId25"/>
    </p:embeddedFont>
    <p:embeddedFont>
      <p:font typeface="Montserrat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D1A16E3-1C13-42A3-8E81-E135710D7914}">
  <a:tblStyle styleId="{6D1A16E3-1C13-42A3-8E81-E135710D79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Black-bold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-regular.fntdata"/><Relationship Id="rId25" Type="http://schemas.openxmlformats.org/officeDocument/2006/relationships/font" Target="fonts/MontserratBlack-boldItalic.fntdata"/><Relationship Id="rId28" Type="http://schemas.openxmlformats.org/officeDocument/2006/relationships/font" Target="fonts/Montserrat-italic.fntdata"/><Relationship Id="rId27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35" Type="http://schemas.openxmlformats.org/officeDocument/2006/relationships/font" Target="fonts/PTSans-regular.fntdata"/><Relationship Id="rId12" Type="http://schemas.openxmlformats.org/officeDocument/2006/relationships/slide" Target="slides/slide6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9.xml"/><Relationship Id="rId37" Type="http://schemas.openxmlformats.org/officeDocument/2006/relationships/font" Target="fonts/PTSans-italic.fntdata"/><Relationship Id="rId14" Type="http://schemas.openxmlformats.org/officeDocument/2006/relationships/slide" Target="slides/slide8.xml"/><Relationship Id="rId36" Type="http://schemas.openxmlformats.org/officeDocument/2006/relationships/font" Target="fonts/PT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PT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a966022f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a966022f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1a9842598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Google Shape;1299;g1a9842598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1a952eaeba0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1a952eaeba0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a966022f93_1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1a966022f93_1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1a966022f93_1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1a966022f93_1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1a966022f93_1_1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1a966022f93_1_1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a966022f93_1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1a966022f93_1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a952eaeba0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1a952eaeba0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1a93478f8f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1a93478f8f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a952eaeba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1a952eaeba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a93478f8f0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a93478f8f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a93478f8f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a93478f8f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a952eaeba0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1a952eaeba0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a952eaeba0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1a952eaeba0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a966022f9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a966022f9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a966022f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a966022f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1"/>
          <p:cNvSpPr txBox="1"/>
          <p:nvPr>
            <p:ph hasCustomPrompt="1" type="title"/>
          </p:nvPr>
        </p:nvSpPr>
        <p:spPr>
          <a:xfrm>
            <a:off x="1284000" y="1707525"/>
            <a:ext cx="6576000" cy="15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45" name="Google Shape;445;p11"/>
          <p:cNvSpPr txBox="1"/>
          <p:nvPr>
            <p:ph idx="1" type="subTitle"/>
          </p:nvPr>
        </p:nvSpPr>
        <p:spPr>
          <a:xfrm>
            <a:off x="1284000" y="3259075"/>
            <a:ext cx="65760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446" name="Google Shape;446;p11"/>
          <p:cNvGrpSpPr/>
          <p:nvPr/>
        </p:nvGrpSpPr>
        <p:grpSpPr>
          <a:xfrm rot="10800000">
            <a:off x="4305914" y="3662226"/>
            <a:ext cx="5036265" cy="4113315"/>
            <a:chOff x="4780389" y="2513201"/>
            <a:chExt cx="5036265" cy="4113315"/>
          </a:xfrm>
        </p:grpSpPr>
        <p:grpSp>
          <p:nvGrpSpPr>
            <p:cNvPr id="447" name="Google Shape;447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48" name="Google Shape;448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49" name="Google Shape;449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50" name="Google Shape;450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51" name="Google Shape;451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2" name="Google Shape;452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3" name="Google Shape;453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4" name="Google Shape;454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5" name="Google Shape;455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6" name="Google Shape;456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7" name="Google Shape;457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8" name="Google Shape;458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59" name="Google Shape;459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0" name="Google Shape;460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1" name="Google Shape;461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2" name="Google Shape;462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3" name="Google Shape;463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4" name="Google Shape;464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5" name="Google Shape;465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6" name="Google Shape;466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7" name="Google Shape;467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8" name="Google Shape;468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69" name="Google Shape;469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0" name="Google Shape;470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1" name="Google Shape;471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2" name="Google Shape;472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3" name="Google Shape;473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4" name="Google Shape;474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5" name="Google Shape;475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6" name="Google Shape;476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7" name="Google Shape;477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78" name="Google Shape;478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79" name="Google Shape;479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87" name="Google Shape;487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0" name="Google Shape;490;p11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491" name="Google Shape;491;p1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492" name="Google Shape;492;p1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3" name="Google Shape;493;p1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494" name="Google Shape;494;p1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495" name="Google Shape;495;p1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6" name="Google Shape;496;p1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7" name="Google Shape;497;p1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8" name="Google Shape;498;p1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99" name="Google Shape;499;p1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0" name="Google Shape;500;p1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1" name="Google Shape;501;p1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2" name="Google Shape;502;p1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1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1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1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1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1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8" name="Google Shape;508;p1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9" name="Google Shape;509;p1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0" name="Google Shape;510;p1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1" name="Google Shape;511;p1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2" name="Google Shape;512;p1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3" name="Google Shape;513;p1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4" name="Google Shape;514;p1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5" name="Google Shape;515;p1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6" name="Google Shape;516;p1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7" name="Google Shape;517;p1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8" name="Google Shape;518;p1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19" name="Google Shape;519;p1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0" name="Google Shape;520;p1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1" name="Google Shape;521;p1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22" name="Google Shape;522;p1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23" name="Google Shape;523;p1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1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1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1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1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1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1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1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1" name="Google Shape;531;p1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1" type="subTitle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13"/>
          <p:cNvSpPr txBox="1"/>
          <p:nvPr>
            <p:ph hasCustomPrompt="1" idx="2" type="title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/>
          <p:nvPr>
            <p:ph idx="3" type="subTitle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4" type="subTitle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1" name="Google Shape;541;p13"/>
          <p:cNvSpPr txBox="1"/>
          <p:nvPr>
            <p:ph hasCustomPrompt="1" idx="5" type="title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/>
          <p:nvPr>
            <p:ph idx="6" type="subTitle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3" name="Google Shape;543;p13"/>
          <p:cNvSpPr txBox="1"/>
          <p:nvPr>
            <p:ph idx="7" type="subTitle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13"/>
          <p:cNvSpPr txBox="1"/>
          <p:nvPr>
            <p:ph hasCustomPrompt="1" idx="8" type="title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/>
          <p:nvPr>
            <p:ph idx="9" type="subTitle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6" name="Google Shape;546;p13"/>
          <p:cNvSpPr txBox="1"/>
          <p:nvPr>
            <p:ph idx="13" type="subTitle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13"/>
          <p:cNvSpPr txBox="1"/>
          <p:nvPr>
            <p:ph hasCustomPrompt="1" idx="14" type="title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/>
          <p:nvPr>
            <p:ph idx="15" type="subTitle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49" name="Google Shape;549;p13"/>
          <p:cNvSpPr txBox="1"/>
          <p:nvPr>
            <p:ph idx="16" type="subTitle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0" name="Google Shape;550;p13"/>
          <p:cNvSpPr txBox="1"/>
          <p:nvPr>
            <p:ph hasCustomPrompt="1" idx="17" type="title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/>
          <p:nvPr>
            <p:ph idx="18" type="subTitle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4"/>
          <p:cNvSpPr txBox="1"/>
          <p:nvPr>
            <p:ph type="title"/>
          </p:nvPr>
        </p:nvSpPr>
        <p:spPr>
          <a:xfrm>
            <a:off x="3424066" y="3475500"/>
            <a:ext cx="5006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8" name="Google Shape;598;p14"/>
          <p:cNvSpPr txBox="1"/>
          <p:nvPr>
            <p:ph idx="1" type="subTitle"/>
          </p:nvPr>
        </p:nvSpPr>
        <p:spPr>
          <a:xfrm>
            <a:off x="3423950" y="1025400"/>
            <a:ext cx="5006700" cy="24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599" name="Google Shape;599;p14"/>
          <p:cNvGrpSpPr/>
          <p:nvPr/>
        </p:nvGrpSpPr>
        <p:grpSpPr>
          <a:xfrm>
            <a:off x="7107962" y="-355553"/>
            <a:ext cx="1934332" cy="1332011"/>
            <a:chOff x="7107962" y="-355553"/>
            <a:chExt cx="1934332" cy="1332011"/>
          </a:xfrm>
        </p:grpSpPr>
        <p:sp>
          <p:nvSpPr>
            <p:cNvPr id="600" name="Google Shape;600;p14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4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4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4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4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14"/>
          <p:cNvGrpSpPr/>
          <p:nvPr/>
        </p:nvGrpSpPr>
        <p:grpSpPr>
          <a:xfrm>
            <a:off x="108580" y="3475490"/>
            <a:ext cx="1961773" cy="2399979"/>
            <a:chOff x="108580" y="3135490"/>
            <a:chExt cx="1961773" cy="2399979"/>
          </a:xfrm>
        </p:grpSpPr>
        <p:sp>
          <p:nvSpPr>
            <p:cNvPr id="609" name="Google Shape;609;p14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4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4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13" name="Google Shape;613;p14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14" name="Google Shape;614;p14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14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14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14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" name="Google Shape;624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5" name="Google Shape;625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6" name="Google Shape;626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39" name="Google Shape;639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3" name="Google Shape;643;p15"/>
          <p:cNvSpPr txBox="1"/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4" name="Google Shape;644;p15"/>
          <p:cNvSpPr txBox="1"/>
          <p:nvPr>
            <p:ph idx="1" type="subTitle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5"/>
          <p:cNvSpPr/>
          <p:nvPr>
            <p:ph idx="2" type="pic"/>
          </p:nvPr>
        </p:nvSpPr>
        <p:spPr>
          <a:xfrm>
            <a:off x="4627875" y="778125"/>
            <a:ext cx="3627900" cy="3762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/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48" name="Google Shape;648;p16"/>
          <p:cNvSpPr txBox="1"/>
          <p:nvPr>
            <p:ph idx="1" type="subTitle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7"/>
          <p:cNvSpPr txBox="1"/>
          <p:nvPr>
            <p:ph type="title"/>
          </p:nvPr>
        </p:nvSpPr>
        <p:spPr>
          <a:xfrm>
            <a:off x="5026800" y="1720586"/>
            <a:ext cx="3157500" cy="10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17"/>
          <p:cNvSpPr txBox="1"/>
          <p:nvPr>
            <p:ph idx="1" type="subTitle"/>
          </p:nvPr>
        </p:nvSpPr>
        <p:spPr>
          <a:xfrm>
            <a:off x="5027018" y="2799063"/>
            <a:ext cx="3157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71" name="Google Shape;671;p17"/>
          <p:cNvGrpSpPr/>
          <p:nvPr/>
        </p:nvGrpSpPr>
        <p:grpSpPr>
          <a:xfrm>
            <a:off x="-958305" y="3475515"/>
            <a:ext cx="1961773" cy="2399979"/>
            <a:chOff x="108580" y="3135490"/>
            <a:chExt cx="1961773" cy="2399979"/>
          </a:xfrm>
        </p:grpSpPr>
        <p:sp>
          <p:nvSpPr>
            <p:cNvPr id="672" name="Google Shape;672;p17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" name="Google Shape;676;p17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677" name="Google Shape;677;p17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17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17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17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17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17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17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17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17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86" name="Google Shape;686;p17"/>
          <p:cNvGrpSpPr/>
          <p:nvPr/>
        </p:nvGrpSpPr>
        <p:grpSpPr>
          <a:xfrm>
            <a:off x="7250837" y="-355553"/>
            <a:ext cx="1934332" cy="1332011"/>
            <a:chOff x="7107962" y="-355553"/>
            <a:chExt cx="1934332" cy="1332011"/>
          </a:xfrm>
        </p:grpSpPr>
        <p:sp>
          <p:nvSpPr>
            <p:cNvPr id="687" name="Google Shape;687;p17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flipH="1" rot="-157512">
              <a:off x="7124135" y="209124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flipH="1" rot="-157512">
              <a:off x="7112323" y="35256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flipH="1" rot="-157512">
              <a:off x="7729061" y="729798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flipH="1" rot="-157512">
              <a:off x="7756527" y="-354275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flipH="1" rot="-157512">
              <a:off x="8076682" y="-309131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flipH="1" rot="-157512">
              <a:off x="7450823" y="-324986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flipH="1" rot="-157512">
              <a:off x="8375904" y="240832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flipH="1" rot="-157512">
              <a:off x="7750020" y="224978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18"/>
          <p:cNvSpPr txBox="1"/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1" name="Google Shape;721;p18"/>
          <p:cNvSpPr txBox="1"/>
          <p:nvPr>
            <p:ph idx="1" type="subTitle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/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24" name="Google Shape;724;p19"/>
          <p:cNvSpPr txBox="1"/>
          <p:nvPr>
            <p:ph idx="1" type="subTitle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2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49" name="Google Shape;749;p20"/>
          <p:cNvSpPr txBox="1"/>
          <p:nvPr>
            <p:ph idx="1" type="subTitle"/>
          </p:nvPr>
        </p:nvSpPr>
        <p:spPr>
          <a:xfrm>
            <a:off x="4236935" y="3459222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20"/>
          <p:cNvSpPr txBox="1"/>
          <p:nvPr>
            <p:ph idx="2" type="subTitle"/>
          </p:nvPr>
        </p:nvSpPr>
        <p:spPr>
          <a:xfrm>
            <a:off x="2401463" y="2055647"/>
            <a:ext cx="25056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20"/>
          <p:cNvSpPr txBox="1"/>
          <p:nvPr>
            <p:ph idx="3" type="subTitle"/>
          </p:nvPr>
        </p:nvSpPr>
        <p:spPr>
          <a:xfrm>
            <a:off x="2401463" y="1598450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2" name="Google Shape;752;p20"/>
          <p:cNvSpPr txBox="1"/>
          <p:nvPr>
            <p:ph idx="4" type="subTitle"/>
          </p:nvPr>
        </p:nvSpPr>
        <p:spPr>
          <a:xfrm>
            <a:off x="4236938" y="3002025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753" name="Google Shape;753;p20"/>
          <p:cNvGrpSpPr/>
          <p:nvPr/>
        </p:nvGrpSpPr>
        <p:grpSpPr>
          <a:xfrm rot="-121718">
            <a:off x="7509504" y="-374087"/>
            <a:ext cx="1961826" cy="2400044"/>
            <a:chOff x="108580" y="3135490"/>
            <a:chExt cx="1961773" cy="2399979"/>
          </a:xfrm>
        </p:grpSpPr>
        <p:sp>
          <p:nvSpPr>
            <p:cNvPr id="754" name="Google Shape;754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59" name="Google Shape;759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68" name="Google Shape;768;p20"/>
          <p:cNvGrpSpPr/>
          <p:nvPr/>
        </p:nvGrpSpPr>
        <p:grpSpPr>
          <a:xfrm rot="-121718">
            <a:off x="-186696" y="3321613"/>
            <a:ext cx="1961826" cy="2400044"/>
            <a:chOff x="108580" y="3135490"/>
            <a:chExt cx="1961773" cy="2399979"/>
          </a:xfrm>
        </p:grpSpPr>
        <p:sp>
          <p:nvSpPr>
            <p:cNvPr id="769" name="Google Shape;769;p20"/>
            <p:cNvSpPr/>
            <p:nvPr/>
          </p:nvSpPr>
          <p:spPr>
            <a:xfrm flipH="1" rot="-157512">
              <a:off x="1392148" y="33295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flipH="1" rot="-157512">
              <a:off x="1064998" y="386414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flipH="1" rot="-157512">
              <a:off x="1364223" y="440671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flipH="1" rot="-157512">
              <a:off x="119483" y="4382794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3" name="Google Shape;773;p20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74" name="Google Shape;774;p20"/>
              <p:cNvSpPr/>
              <p:nvPr/>
            </p:nvSpPr>
            <p:spPr>
              <a:xfrm flipH="1" rot="-157512">
                <a:off x="1376547" y="4265784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20"/>
              <p:cNvSpPr/>
              <p:nvPr/>
            </p:nvSpPr>
            <p:spPr>
              <a:xfrm flipH="1" rot="-157512">
                <a:off x="1077325" y="3715820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20"/>
              <p:cNvSpPr/>
              <p:nvPr/>
            </p:nvSpPr>
            <p:spPr>
              <a:xfrm flipH="1" rot="-157512">
                <a:off x="1404013" y="3181711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0"/>
              <p:cNvSpPr/>
              <p:nvPr/>
            </p:nvSpPr>
            <p:spPr>
              <a:xfrm flipH="1" rot="-157512">
                <a:off x="451466" y="3699965"/>
                <a:ext cx="650167" cy="721089"/>
              </a:xfrm>
              <a:custGeom>
                <a:rect b="b" l="l" r="r" t="t"/>
                <a:pathLst>
                  <a:path extrusionOk="0" fill="none" h="28845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0"/>
              <p:cNvSpPr/>
              <p:nvPr/>
            </p:nvSpPr>
            <p:spPr>
              <a:xfrm flipH="1" rot="-157512">
                <a:off x="152244" y="3150001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0"/>
              <p:cNvSpPr/>
              <p:nvPr/>
            </p:nvSpPr>
            <p:spPr>
              <a:xfrm flipH="1" rot="-157512">
                <a:off x="778129" y="316585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0"/>
              <p:cNvSpPr/>
              <p:nvPr/>
            </p:nvSpPr>
            <p:spPr>
              <a:xfrm flipH="1" rot="-157512">
                <a:off x="124753" y="4234050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0"/>
              <p:cNvSpPr/>
              <p:nvPr/>
            </p:nvSpPr>
            <p:spPr>
              <a:xfrm flipH="1" rot="-157512">
                <a:off x="423974" y="4784014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0"/>
              <p:cNvSpPr/>
              <p:nvPr/>
            </p:nvSpPr>
            <p:spPr>
              <a:xfrm flipH="1" rot="-157512">
                <a:off x="1049859" y="479989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3"/>
          <p:cNvSpPr txBox="1"/>
          <p:nvPr>
            <p:ph hasCustomPrompt="1" idx="2" type="title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/>
          <p:nvPr>
            <p:ph idx="1" type="subTitle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785" name="Google Shape;785;p21"/>
          <p:cNvSpPr txBox="1"/>
          <p:nvPr>
            <p:ph idx="1" type="subTitle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6" name="Google Shape;786;p21"/>
          <p:cNvSpPr txBox="1"/>
          <p:nvPr>
            <p:ph idx="2" type="subTitle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11" name="Google Shape;811;p22"/>
          <p:cNvSpPr txBox="1"/>
          <p:nvPr>
            <p:ph idx="1" type="subTitle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2" name="Google Shape;812;p22"/>
          <p:cNvSpPr txBox="1"/>
          <p:nvPr>
            <p:ph idx="2" type="subTitle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22"/>
          <p:cNvSpPr txBox="1"/>
          <p:nvPr>
            <p:ph idx="3" type="subTitle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4" name="Google Shape;814;p22"/>
          <p:cNvSpPr txBox="1"/>
          <p:nvPr>
            <p:ph idx="4" type="subTitle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5" name="Google Shape;815;p22"/>
          <p:cNvSpPr txBox="1"/>
          <p:nvPr>
            <p:ph idx="5" type="subTitle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16" name="Google Shape;816;p22"/>
          <p:cNvSpPr txBox="1"/>
          <p:nvPr>
            <p:ph idx="6" type="subTitle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41" name="Google Shape;841;p23"/>
          <p:cNvSpPr txBox="1"/>
          <p:nvPr>
            <p:ph idx="1" type="subTitle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23"/>
          <p:cNvSpPr txBox="1"/>
          <p:nvPr>
            <p:ph idx="2" type="subTitle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3" name="Google Shape;843;p23"/>
          <p:cNvSpPr txBox="1"/>
          <p:nvPr>
            <p:ph idx="3" type="subTitle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3"/>
          <p:cNvSpPr txBox="1"/>
          <p:nvPr>
            <p:ph idx="4" type="subTitle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23"/>
          <p:cNvSpPr txBox="1"/>
          <p:nvPr>
            <p:ph idx="5" type="subTitle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6" name="Google Shape;846;p23"/>
          <p:cNvSpPr txBox="1"/>
          <p:nvPr>
            <p:ph idx="6" type="subTitle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7" name="Google Shape;847;p23"/>
          <p:cNvSpPr txBox="1"/>
          <p:nvPr>
            <p:ph idx="7" type="subTitle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48" name="Google Shape;848;p23"/>
          <p:cNvSpPr txBox="1"/>
          <p:nvPr>
            <p:ph idx="8" type="subTitle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74" name="Google Shape;874;p24"/>
          <p:cNvSpPr txBox="1"/>
          <p:nvPr>
            <p:ph idx="1" type="subTitle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5" name="Google Shape;875;p24"/>
          <p:cNvSpPr txBox="1"/>
          <p:nvPr>
            <p:ph idx="2" type="subTitle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24"/>
          <p:cNvSpPr txBox="1"/>
          <p:nvPr>
            <p:ph idx="3" type="subTitle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24"/>
          <p:cNvSpPr txBox="1"/>
          <p:nvPr>
            <p:ph idx="4" type="subTitle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4"/>
          <p:cNvSpPr txBox="1"/>
          <p:nvPr>
            <p:ph idx="5" type="subTitle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4"/>
          <p:cNvSpPr txBox="1"/>
          <p:nvPr>
            <p:ph idx="6" type="subTitle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0" name="Google Shape;880;p24"/>
          <p:cNvSpPr txBox="1"/>
          <p:nvPr>
            <p:ph idx="7" type="subTitle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1" name="Google Shape;881;p24"/>
          <p:cNvSpPr txBox="1"/>
          <p:nvPr>
            <p:ph idx="8" type="subTitle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2" name="Google Shape;882;p24"/>
          <p:cNvSpPr txBox="1"/>
          <p:nvPr>
            <p:ph idx="9" type="subTitle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24"/>
          <p:cNvSpPr txBox="1"/>
          <p:nvPr>
            <p:ph idx="13" type="subTitle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4" name="Google Shape;884;p24"/>
          <p:cNvSpPr txBox="1"/>
          <p:nvPr>
            <p:ph idx="14" type="subTitle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5" name="Google Shape;885;p24"/>
          <p:cNvSpPr txBox="1"/>
          <p:nvPr>
            <p:ph idx="15" type="subTitle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5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910" name="Google Shape;910;p25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911" name="Google Shape;911;p2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flipH="1" rot="10800000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"/>
          <p:cNvSpPr txBox="1"/>
          <p:nvPr>
            <p:ph hasCustomPrompt="1" type="title"/>
          </p:nvPr>
        </p:nvSpPr>
        <p:spPr>
          <a:xfrm>
            <a:off x="713213" y="67022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27"/>
          <p:cNvSpPr txBox="1"/>
          <p:nvPr>
            <p:ph idx="1" type="subTitle"/>
          </p:nvPr>
        </p:nvSpPr>
        <p:spPr>
          <a:xfrm>
            <a:off x="713213" y="1439127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8" name="Google Shape;948;p27"/>
          <p:cNvSpPr txBox="1"/>
          <p:nvPr>
            <p:ph hasCustomPrompt="1" idx="2" type="title"/>
          </p:nvPr>
        </p:nvSpPr>
        <p:spPr>
          <a:xfrm>
            <a:off x="3733963" y="2069800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9" name="Google Shape;949;p27"/>
          <p:cNvSpPr txBox="1"/>
          <p:nvPr>
            <p:ph idx="3" type="subTitle"/>
          </p:nvPr>
        </p:nvSpPr>
        <p:spPr>
          <a:xfrm>
            <a:off x="3733963" y="2838708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50" name="Google Shape;950;p27"/>
          <p:cNvSpPr txBox="1"/>
          <p:nvPr>
            <p:ph hasCustomPrompt="1" idx="4" type="title"/>
          </p:nvPr>
        </p:nvSpPr>
        <p:spPr>
          <a:xfrm>
            <a:off x="713213" y="3469375"/>
            <a:ext cx="46968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1" name="Google Shape;951;p27"/>
          <p:cNvSpPr txBox="1"/>
          <p:nvPr>
            <p:ph idx="5" type="subTitle"/>
          </p:nvPr>
        </p:nvSpPr>
        <p:spPr>
          <a:xfrm>
            <a:off x="713213" y="4238290"/>
            <a:ext cx="46968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952" name="Google Shape;952;p27"/>
          <p:cNvGrpSpPr/>
          <p:nvPr/>
        </p:nvGrpSpPr>
        <p:grpSpPr>
          <a:xfrm rot="10800000">
            <a:off x="6611267" y="3525019"/>
            <a:ext cx="2532725" cy="1881750"/>
            <a:chOff x="7221517" y="-507956"/>
            <a:chExt cx="2532725" cy="1881750"/>
          </a:xfrm>
        </p:grpSpPr>
        <p:sp>
          <p:nvSpPr>
            <p:cNvPr id="953" name="Google Shape;953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3" name="Google Shape;963;p27"/>
          <p:cNvGrpSpPr/>
          <p:nvPr/>
        </p:nvGrpSpPr>
        <p:grpSpPr>
          <a:xfrm>
            <a:off x="7078642" y="-256406"/>
            <a:ext cx="2532725" cy="1881750"/>
            <a:chOff x="7221517" y="-507956"/>
            <a:chExt cx="2532725" cy="1881750"/>
          </a:xfrm>
        </p:grpSpPr>
        <p:sp>
          <p:nvSpPr>
            <p:cNvPr id="964" name="Google Shape;964;p27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7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7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7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27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27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7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7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7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7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8"/>
          <p:cNvSpPr txBox="1"/>
          <p:nvPr>
            <p:ph hasCustomPrompt="1" type="title"/>
          </p:nvPr>
        </p:nvSpPr>
        <p:spPr>
          <a:xfrm>
            <a:off x="1200575" y="2456174"/>
            <a:ext cx="13989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6" name="Google Shape;976;p28"/>
          <p:cNvSpPr txBox="1"/>
          <p:nvPr>
            <p:ph idx="1" type="subTitle"/>
          </p:nvPr>
        </p:nvSpPr>
        <p:spPr>
          <a:xfrm>
            <a:off x="713225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77" name="Google Shape;977;p28"/>
          <p:cNvSpPr txBox="1"/>
          <p:nvPr>
            <p:ph idx="2" type="subTitle"/>
          </p:nvPr>
        </p:nvSpPr>
        <p:spPr>
          <a:xfrm>
            <a:off x="71322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8" name="Google Shape;978;p28"/>
          <p:cNvSpPr txBox="1"/>
          <p:nvPr>
            <p:ph hasCustomPrompt="1" idx="3" type="title"/>
          </p:nvPr>
        </p:nvSpPr>
        <p:spPr>
          <a:xfrm>
            <a:off x="3869735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9" name="Google Shape;979;p28"/>
          <p:cNvSpPr txBox="1"/>
          <p:nvPr>
            <p:ph idx="4" type="subTitle"/>
          </p:nvPr>
        </p:nvSpPr>
        <p:spPr>
          <a:xfrm>
            <a:off x="3381787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0" name="Google Shape;980;p28"/>
          <p:cNvSpPr txBox="1"/>
          <p:nvPr>
            <p:ph idx="5" type="subTitle"/>
          </p:nvPr>
        </p:nvSpPr>
        <p:spPr>
          <a:xfrm>
            <a:off x="3381785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1" name="Google Shape;981;p28"/>
          <p:cNvSpPr txBox="1"/>
          <p:nvPr>
            <p:ph hasCustomPrompt="1" idx="6" type="title"/>
          </p:nvPr>
        </p:nvSpPr>
        <p:spPr>
          <a:xfrm>
            <a:off x="6538296" y="2456174"/>
            <a:ext cx="13977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2" name="Google Shape;982;p28"/>
          <p:cNvSpPr txBox="1"/>
          <p:nvPr>
            <p:ph idx="7" type="subTitle"/>
          </p:nvPr>
        </p:nvSpPr>
        <p:spPr>
          <a:xfrm>
            <a:off x="6050349" y="3812476"/>
            <a:ext cx="23736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83" name="Google Shape;983;p28"/>
          <p:cNvSpPr txBox="1"/>
          <p:nvPr>
            <p:ph idx="8" type="subTitle"/>
          </p:nvPr>
        </p:nvSpPr>
        <p:spPr>
          <a:xfrm>
            <a:off x="6050346" y="3411134"/>
            <a:ext cx="2373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84" name="Google Shape;984;p28"/>
          <p:cNvSpPr txBox="1"/>
          <p:nvPr>
            <p:ph idx="9"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985" name="Google Shape;985;p28"/>
          <p:cNvGrpSpPr/>
          <p:nvPr/>
        </p:nvGrpSpPr>
        <p:grpSpPr>
          <a:xfrm rot="-10638711">
            <a:off x="-2374723" y="-345865"/>
            <a:ext cx="3485299" cy="1363521"/>
            <a:chOff x="5000328" y="4413931"/>
            <a:chExt cx="3485298" cy="1363521"/>
          </a:xfrm>
        </p:grpSpPr>
        <p:grpSp>
          <p:nvGrpSpPr>
            <p:cNvPr id="986" name="Google Shape;986;p28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987" name="Google Shape;987;p28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8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8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8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8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8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8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8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8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2"/>
              </a:solidFill>
              <a:ln cap="flat" cmpd="sng" w="7725">
                <a:solidFill>
                  <a:schemeClr val="dk2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6" name="Google Shape;996;p28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29"/>
          <p:cNvSpPr txBox="1"/>
          <p:nvPr>
            <p:ph type="title"/>
          </p:nvPr>
        </p:nvSpPr>
        <p:spPr>
          <a:xfrm>
            <a:off x="2347938" y="7878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01" name="Google Shape;1001;p29"/>
          <p:cNvSpPr txBox="1"/>
          <p:nvPr>
            <p:ph idx="1" type="subTitle"/>
          </p:nvPr>
        </p:nvSpPr>
        <p:spPr>
          <a:xfrm>
            <a:off x="2347900" y="184650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2" name="Google Shape;1002;p29"/>
          <p:cNvSpPr txBox="1"/>
          <p:nvPr/>
        </p:nvSpPr>
        <p:spPr>
          <a:xfrm>
            <a:off x="1691450" y="3611950"/>
            <a:ext cx="57609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s" sz="12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03" name="Google Shape;1003;p29"/>
          <p:cNvGrpSpPr/>
          <p:nvPr/>
        </p:nvGrpSpPr>
        <p:grpSpPr>
          <a:xfrm>
            <a:off x="7372789" y="1086026"/>
            <a:ext cx="5036265" cy="4113315"/>
            <a:chOff x="4780389" y="2513201"/>
            <a:chExt cx="5036265" cy="4113315"/>
          </a:xfrm>
        </p:grpSpPr>
        <p:grpSp>
          <p:nvGrpSpPr>
            <p:cNvPr id="1004" name="Google Shape;1004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05" name="Google Shape;1005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06" name="Google Shape;1006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07" name="Google Shape;1007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08" name="Google Shape;1008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9" name="Google Shape;1009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0" name="Google Shape;1010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1" name="Google Shape;1011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3" name="Google Shape;1013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4" name="Google Shape;1014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5" name="Google Shape;1015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7" name="Google Shape;1017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8" name="Google Shape;1018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9" name="Google Shape;1019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0" name="Google Shape;1020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1" name="Google Shape;1021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2" name="Google Shape;1022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3" name="Google Shape;1023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4" name="Google Shape;1024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5" name="Google Shape;1025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6" name="Google Shape;1026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7" name="Google Shape;1027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8" name="Google Shape;1028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29" name="Google Shape;1029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0" name="Google Shape;1030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1" name="Google Shape;1031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2" name="Google Shape;1032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3" name="Google Shape;1033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4" name="Google Shape;1034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35" name="Google Shape;1035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36" name="Google Shape;1036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44" name="Google Shape;1044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29"/>
          <p:cNvGrpSpPr/>
          <p:nvPr/>
        </p:nvGrpSpPr>
        <p:grpSpPr>
          <a:xfrm>
            <a:off x="-2544736" y="-950637"/>
            <a:ext cx="5036265" cy="4113315"/>
            <a:chOff x="4780389" y="2513201"/>
            <a:chExt cx="5036265" cy="4113315"/>
          </a:xfrm>
        </p:grpSpPr>
        <p:grpSp>
          <p:nvGrpSpPr>
            <p:cNvPr id="1048" name="Google Shape;1048;p29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49" name="Google Shape;1049;p29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0" name="Google Shape;1050;p29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51" name="Google Shape;1051;p29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52" name="Google Shape;1052;p29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3" name="Google Shape;1053;p29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4" name="Google Shape;1054;p29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5" name="Google Shape;1055;p29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6" name="Google Shape;1056;p29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7" name="Google Shape;1057;p29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8" name="Google Shape;1058;p29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59" name="Google Shape;1059;p29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0" name="Google Shape;1060;p29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1" name="Google Shape;1061;p29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2" name="Google Shape;1062;p29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3" name="Google Shape;1063;p29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4" name="Google Shape;1064;p29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5" name="Google Shape;1065;p29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6" name="Google Shape;1066;p29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7" name="Google Shape;1067;p29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8" name="Google Shape;1068;p29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69" name="Google Shape;1069;p29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0" name="Google Shape;1070;p29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1" name="Google Shape;1071;p29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2" name="Google Shape;1072;p29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3" name="Google Shape;1073;p29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4" name="Google Shape;1074;p29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5" name="Google Shape;1075;p29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6" name="Google Shape;1076;p29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7" name="Google Shape;1077;p29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8" name="Google Shape;1078;p29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79" name="Google Shape;1079;p29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080" name="Google Shape;1080;p29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29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29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29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29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29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29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29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88" name="Google Shape;1088;p29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9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b="0" l="15236" r="10474" t="0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3" name="Google Shape;193;p4"/>
          <p:cNvSpPr txBox="1"/>
          <p:nvPr>
            <p:ph idx="1" type="body"/>
          </p:nvPr>
        </p:nvSpPr>
        <p:spPr>
          <a:xfrm>
            <a:off x="720000" y="1215750"/>
            <a:ext cx="39759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 Light"/>
              <a:buChar char="◆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4" name="Google Shape;194;p4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195" name="Google Shape;195;p4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" name="Google Shape;1126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7" name="Google Shape;1127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8" name="Google Shape;1128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9" name="Google Shape;1129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0" name="Google Shape;1130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1" name="Google Shape;1131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159" name="Google Shape;1159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67" name="Google Shape;1167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0" name="Google Shape;1170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1" name="Google Shape;1171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2" name="Google Shape;1172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73" name="Google Shape;1173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4" name="Google Shape;1174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5" name="Google Shape;1175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203" name="Google Shape;1203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211" name="Google Shape;1211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4" name="Google Shape;1214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5" name="Google Shape;1215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7" name="Google Shape;1217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8" name="Google Shape;1218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1" name="Google Shape;1221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rect b="b" l="l" r="r" t="t"/>
              <a:pathLst>
                <a:path extrusionOk="0" fill="none" h="3072" w="3073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cap="flat" cmpd="sng" w="23350">
              <a:solidFill>
                <a:schemeClr val="dk1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3" name="Google Shape;1223;p31"/>
          <p:cNvPicPr preferRelativeResize="0"/>
          <p:nvPr/>
        </p:nvPicPr>
        <p:blipFill rotWithShape="1">
          <a:blip r:embed="rId2">
            <a:alphaModFix/>
          </a:blip>
          <a:srcRect b="4591" l="24331" r="23342" t="572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31"/>
          <p:cNvPicPr preferRelativeResize="0"/>
          <p:nvPr/>
        </p:nvPicPr>
        <p:blipFill rotWithShape="1">
          <a:blip r:embed="rId3">
            <a:alphaModFix/>
          </a:blip>
          <a:srcRect b="8336" l="18647" r="8852" t="7960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4">
            <a:alphaModFix/>
          </a:blip>
          <a:srcRect b="5838" l="25537" r="23467" t="7152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5">
            <a:alphaModFix/>
          </a:blip>
          <a:srcRect b="0" l="15236" r="10474" t="0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6">
            <a:alphaModFix/>
          </a:blip>
          <a:srcRect b="0" l="22009" r="18455" t="0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5" name="Google Shape;205;p5"/>
          <p:cNvSpPr txBox="1"/>
          <p:nvPr>
            <p:ph idx="1" type="subTitle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5"/>
          <p:cNvSpPr txBox="1"/>
          <p:nvPr>
            <p:ph idx="2" type="subTitle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5"/>
          <p:cNvSpPr txBox="1"/>
          <p:nvPr>
            <p:ph idx="3" type="subTitle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8" name="Google Shape;208;p5"/>
          <p:cNvSpPr txBox="1"/>
          <p:nvPr>
            <p:ph idx="4" type="subTitle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flipH="1" rot="-157512">
              <a:off x="8467712" y="4798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flipH="1" rot="-157512">
              <a:off x="8489459" y="-461709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flipH="1" rot="-157512">
              <a:off x="7863600" y="-477589"/>
              <a:ext cx="650167" cy="721114"/>
            </a:xfrm>
            <a:custGeom>
              <a:rect b="b" l="l" r="r" t="t"/>
              <a:pathLst>
                <a:path extrusionOk="0" fill="none" h="28846" w="26008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flipH="1" rot="-157512">
              <a:off x="7237690" y="-493444"/>
              <a:ext cx="650217" cy="721114"/>
            </a:xfrm>
            <a:custGeom>
              <a:rect b="b" l="l" r="r" t="t"/>
              <a:pathLst>
                <a:path extrusionOk="0" fill="none" h="28846" w="2601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flipH="1" rot="-157512">
              <a:off x="8788681" y="88254"/>
              <a:ext cx="650192" cy="721064"/>
            </a:xfrm>
            <a:custGeom>
              <a:rect b="b" l="l" r="r" t="t"/>
              <a:pathLst>
                <a:path extrusionOk="0" fill="none" h="28844" w="26009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flipH="1" rot="-157512">
              <a:off x="8162796" y="72374"/>
              <a:ext cx="650192" cy="721114"/>
            </a:xfrm>
            <a:custGeom>
              <a:rect b="b" l="l" r="r" t="t"/>
              <a:pathLst>
                <a:path extrusionOk="0" fill="none" h="28846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flipH="1" rot="-157512">
              <a:off x="9087877" y="638193"/>
              <a:ext cx="650192" cy="721089"/>
            </a:xfrm>
            <a:custGeom>
              <a:rect b="b" l="l" r="r" t="t"/>
              <a:pathLst>
                <a:path extrusionOk="0" fill="none" h="28845" w="26009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flipH="1" rot="-157512">
              <a:off x="7525463" y="193693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flipH="1" rot="-157512">
              <a:off x="9076066" y="781639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flipH="1" rot="-157512">
              <a:off x="9692804" y="1158867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233" name="Google Shape;233;p6"/>
          <p:cNvGrpSpPr/>
          <p:nvPr/>
        </p:nvGrpSpPr>
        <p:grpSpPr>
          <a:xfrm>
            <a:off x="8354016" y="-383869"/>
            <a:ext cx="1346076" cy="1863864"/>
            <a:chOff x="8354016" y="-383869"/>
            <a:chExt cx="1346076" cy="1863864"/>
          </a:xfrm>
        </p:grpSpPr>
        <p:sp>
          <p:nvSpPr>
            <p:cNvPr id="234" name="Google Shape;234;p6"/>
            <p:cNvSpPr/>
            <p:nvPr/>
          </p:nvSpPr>
          <p:spPr>
            <a:xfrm flipH="1" rot="10515695">
              <a:off x="8395243" y="73330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flipH="1" rot="10515695">
              <a:off x="9021249" y="726033"/>
              <a:ext cx="650171" cy="721091"/>
            </a:xfrm>
            <a:custGeom>
              <a:rect b="b" l="l" r="r" t="t"/>
              <a:pathLst>
                <a:path extrusionOk="0" fill="none" h="28846" w="26009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flipH="1" rot="10515695">
              <a:off x="8701969" y="187519"/>
              <a:ext cx="650171" cy="721066"/>
            </a:xfrm>
            <a:custGeom>
              <a:rect b="b" l="l" r="r" t="t"/>
              <a:pathLst>
                <a:path extrusionOk="0" fill="none" h="28845" w="26009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flipH="1" rot="10515695">
              <a:off x="8382688" y="-351019"/>
              <a:ext cx="650146" cy="721066"/>
            </a:xfrm>
            <a:custGeom>
              <a:rect b="b" l="l" r="r" t="t"/>
              <a:pathLst>
                <a:path extrusionOk="0" fill="none" h="28845" w="26008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flipH="1" rot="10515695">
              <a:off x="9008695" y="-358246"/>
              <a:ext cx="650196" cy="721041"/>
            </a:xfrm>
            <a:custGeom>
              <a:rect b="b" l="l" r="r" t="t"/>
              <a:pathLst>
                <a:path extrusionOk="0" fill="none" h="28844" w="2601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cap="flat" cmpd="sng" w="7725">
              <a:solidFill>
                <a:schemeClr val="dk2"/>
              </a:solidFill>
              <a:prstDash val="solid"/>
              <a:miter lim="102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flipH="1" rot="10515695">
              <a:off x="8988036" y="-202011"/>
              <a:ext cx="57070" cy="57045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flipH="1" rot="10515695">
              <a:off x="9613745" y="157614"/>
              <a:ext cx="57045" cy="57070"/>
            </a:xfrm>
            <a:custGeom>
              <a:rect b="b" l="l" r="r" t="t"/>
              <a:pathLst>
                <a:path extrusionOk="0" h="2283" w="2282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flipH="1" rot="10515695">
              <a:off x="9310934" y="707797"/>
              <a:ext cx="57020" cy="57070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flipH="1" rot="10515695">
            <a:off x="8362734" y="-200627"/>
            <a:ext cx="57045" cy="57045"/>
          </a:xfrm>
          <a:custGeom>
            <a:rect b="b" l="l" r="r" t="t"/>
            <a:pathLst>
              <a:path extrusionOk="0" h="2282" w="2282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/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5" name="Google Shape;245;p7"/>
          <p:cNvSpPr txBox="1"/>
          <p:nvPr>
            <p:ph idx="1" type="subTitle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/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rect b="b" l="l" r="r" t="t"/>
                <a:pathLst>
                  <a:path extrusionOk="0" h="2282" w="2283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rect b="b" l="l" r="r" t="t"/>
                    <a:pathLst>
                      <a:path extrusionOk="0" fill="none" h="28845" w="26008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rect b="b" l="l" r="r" t="t"/>
                    <a:pathLst>
                      <a:path extrusionOk="0" fill="none" h="28844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rect b="b" l="l" r="r" t="t"/>
                    <a:pathLst>
                      <a:path extrusionOk="0" fill="none" h="28845" w="2601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rect b="b" l="l" r="r" t="t"/>
                    <a:pathLst>
                      <a:path extrusionOk="0" fill="none" h="28846" w="26008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rect b="b" l="l" r="r" t="t"/>
                    <a:pathLst>
                      <a:path extrusionOk="0" fill="none" h="28844" w="26009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rect b="b" l="l" r="r" t="t"/>
                    <a:pathLst>
                      <a:path extrusionOk="0" fill="none" h="28846" w="2601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rect b="b" l="l" r="r" t="t"/>
                    <a:pathLst>
                      <a:path extrusionOk="0" fill="none" h="28846" w="26009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rect b="b" l="l" r="r" t="t"/>
                    <a:pathLst>
                      <a:path extrusionOk="0" fill="none" h="28845" w="26009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cap="flat" cmpd="sng" w="7725">
                    <a:solidFill>
                      <a:schemeClr val="dk2"/>
                    </a:solidFill>
                    <a:prstDash val="solid"/>
                    <a:miter lim="102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rect b="b" l="l" r="r" t="t"/>
                  <a:pathLst>
                    <a:path extrusionOk="0" h="2282" w="2282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rect b="b" l="l" r="r" t="t"/>
                  <a:pathLst>
                    <a:path extrusionOk="0" h="2282" w="2283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rect b="b" l="l" r="r" t="t"/>
                  <a:pathLst>
                    <a:path extrusionOk="0" h="2283" w="2282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rect b="b" l="l" r="r" t="t"/>
              <a:pathLst>
                <a:path extrusionOk="0" h="2283" w="2281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rect b="b" l="l" r="r" t="t"/>
              <a:pathLst>
                <a:path extrusionOk="0" h="2283" w="2283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26" name="Google Shape;42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0"/>
          <p:cNvSpPr txBox="1"/>
          <p:nvPr>
            <p:ph type="title"/>
          </p:nvPr>
        </p:nvSpPr>
        <p:spPr>
          <a:xfrm>
            <a:off x="713225" y="3502900"/>
            <a:ext cx="5202300" cy="1045200"/>
          </a:xfrm>
          <a:prstGeom prst="rect">
            <a:avLst/>
          </a:prstGeom>
          <a:solidFill>
            <a:srgbClr val="733C9B">
              <a:alpha val="3302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grpSp>
        <p:nvGrpSpPr>
          <p:cNvPr id="429" name="Google Shape;429;p10"/>
          <p:cNvGrpSpPr/>
          <p:nvPr/>
        </p:nvGrpSpPr>
        <p:grpSpPr>
          <a:xfrm rot="10800000">
            <a:off x="6825617" y="-226461"/>
            <a:ext cx="3485298" cy="1363521"/>
            <a:chOff x="5000328" y="4413931"/>
            <a:chExt cx="3485298" cy="1363521"/>
          </a:xfrm>
        </p:grpSpPr>
        <p:grpSp>
          <p:nvGrpSpPr>
            <p:cNvPr id="430" name="Google Shape;430;p10"/>
            <p:cNvGrpSpPr/>
            <p:nvPr/>
          </p:nvGrpSpPr>
          <p:grpSpPr>
            <a:xfrm>
              <a:off x="5000328" y="4413931"/>
              <a:ext cx="3485298" cy="1363521"/>
              <a:chOff x="4151828" y="2626856"/>
              <a:chExt cx="3485298" cy="1363521"/>
            </a:xfrm>
          </p:grpSpPr>
          <p:sp>
            <p:nvSpPr>
              <p:cNvPr id="431" name="Google Shape;431;p10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0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rect b="b" l="l" r="r" t="t"/>
                <a:pathLst>
                  <a:path extrusionOk="0" fill="none" h="28845" w="26009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0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0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rect b="b" l="l" r="r" t="t"/>
                <a:pathLst>
                  <a:path extrusionOk="0" fill="none" h="28846" w="26008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0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0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rect b="b" l="l" r="r" t="t"/>
                <a:pathLst>
                  <a:path extrusionOk="0" fill="none" h="28846" w="2601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0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0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rect b="b" l="l" r="r" t="t"/>
                <a:pathLst>
                  <a:path extrusionOk="0" fill="none" h="28844" w="26009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10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rect b="b" l="l" r="r" t="t"/>
                <a:pathLst>
                  <a:path extrusionOk="0" fill="none" h="28846" w="26009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7725">
                <a:solidFill>
                  <a:schemeClr val="dk1"/>
                </a:solidFill>
                <a:prstDash val="solid"/>
                <a:miter lim="102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" name="Google Shape;440;p10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rect b="b" l="l" r="r" t="t"/>
              <a:pathLst>
                <a:path extrusionOk="0" h="2282" w="2282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rect b="b" l="l" r="r" t="t"/>
              <a:pathLst>
                <a:path extrusionOk="0" h="2282" w="2283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8.jp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ultralytics/yolov5" TargetMode="External"/><Relationship Id="rId4" Type="http://schemas.openxmlformats.org/officeDocument/2006/relationships/hyperlink" Target="https://github.com/ultralytics/yolov5/issues/280#issuecomment-1001850116" TargetMode="External"/><Relationship Id="rId5" Type="http://schemas.openxmlformats.org/officeDocument/2006/relationships/hyperlink" Target="https://www.ncbi.nlm.nih.gov/pmc/articles/PMC9371183/" TargetMode="External"/><Relationship Id="rId6" Type="http://schemas.openxmlformats.org/officeDocument/2006/relationships/hyperlink" Target="https://github.com/melinaceleg/TPFinal_IA_UNMD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ultralytics/yolov5/releases/download/v6.2/yolov5n.pt" TargetMode="External"/><Relationship Id="rId4" Type="http://schemas.openxmlformats.org/officeDocument/2006/relationships/hyperlink" Target="https://github.com/ultralytics/yolov5/releases/download/v6.2/yolov5m.pt" TargetMode="External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32"/>
          <p:cNvSpPr txBox="1"/>
          <p:nvPr>
            <p:ph type="ctrTitle"/>
          </p:nvPr>
        </p:nvSpPr>
        <p:spPr>
          <a:xfrm>
            <a:off x="713225" y="453075"/>
            <a:ext cx="6633600" cy="21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200"/>
              <a:t>Trabajo Práctico Final</a:t>
            </a:r>
            <a:endParaRPr sz="6200"/>
          </a:p>
        </p:txBody>
      </p:sp>
      <p:sp>
        <p:nvSpPr>
          <p:cNvPr id="1233" name="Google Shape;1233;p32"/>
          <p:cNvSpPr txBox="1"/>
          <p:nvPr>
            <p:ph idx="1" type="subTitle"/>
          </p:nvPr>
        </p:nvSpPr>
        <p:spPr>
          <a:xfrm>
            <a:off x="797975" y="2792425"/>
            <a:ext cx="7396200" cy="16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Montserrat"/>
                <a:ea typeface="Montserrat"/>
                <a:cs typeface="Montserrat"/>
                <a:sym typeface="Montserrat"/>
              </a:rPr>
              <a:t>Inteligencia Artificial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/>
              <a:t>Facultad de Ingeniería UNMDP</a:t>
            </a:r>
            <a:endParaRPr sz="19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1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Gráficos</a:t>
            </a:r>
            <a:r>
              <a:rPr lang="es" sz="2500"/>
              <a:t> de entrenamiento de YOLOv5m</a:t>
            </a:r>
            <a:endParaRPr sz="2500"/>
          </a:p>
        </p:txBody>
      </p:sp>
      <p:pic>
        <p:nvPicPr>
          <p:cNvPr id="1296" name="Google Shape;1296;p41"/>
          <p:cNvPicPr preferRelativeResize="0"/>
          <p:nvPr/>
        </p:nvPicPr>
        <p:blipFill rotWithShape="1">
          <a:blip r:embed="rId3">
            <a:alphaModFix/>
          </a:blip>
          <a:srcRect b="1029" l="-1030" r="1030" t="48752"/>
          <a:stretch/>
        </p:blipFill>
        <p:spPr>
          <a:xfrm>
            <a:off x="434525" y="1784575"/>
            <a:ext cx="8445126" cy="212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1" name="Google Shape;130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475" y="321475"/>
            <a:ext cx="6000748" cy="450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42"/>
          <p:cNvSpPr txBox="1"/>
          <p:nvPr>
            <p:ph type="title"/>
          </p:nvPr>
        </p:nvSpPr>
        <p:spPr>
          <a:xfrm>
            <a:off x="84475" y="1712775"/>
            <a:ext cx="2818500" cy="22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Matriz de </a:t>
            </a:r>
            <a:r>
              <a:rPr lang="es"/>
              <a:t>confusión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6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43"/>
          <p:cNvSpPr txBox="1"/>
          <p:nvPr>
            <p:ph type="title"/>
          </p:nvPr>
        </p:nvSpPr>
        <p:spPr>
          <a:xfrm>
            <a:off x="720000" y="195325"/>
            <a:ext cx="7704000" cy="91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Pruebas realizadas con los pesos resultantes</a:t>
            </a:r>
            <a:endParaRPr sz="2500"/>
          </a:p>
        </p:txBody>
      </p:sp>
      <p:pic>
        <p:nvPicPr>
          <p:cNvPr id="1308" name="Google Shape;13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850" y="1177800"/>
            <a:ext cx="3163002" cy="177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5850" y="3069800"/>
            <a:ext cx="3311450" cy="18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675" y="1177800"/>
            <a:ext cx="3741326" cy="374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44"/>
          <p:cNvSpPr txBox="1"/>
          <p:nvPr>
            <p:ph type="title"/>
          </p:nvPr>
        </p:nvSpPr>
        <p:spPr>
          <a:xfrm>
            <a:off x="626800" y="353075"/>
            <a:ext cx="7704000" cy="8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Nuevo intento con un Dataset para otro entrenamiento</a:t>
            </a:r>
            <a:endParaRPr sz="2700"/>
          </a:p>
        </p:txBody>
      </p:sp>
      <p:pic>
        <p:nvPicPr>
          <p:cNvPr id="1316" name="Google Shape;1316;p44"/>
          <p:cNvPicPr preferRelativeResize="0"/>
          <p:nvPr/>
        </p:nvPicPr>
        <p:blipFill rotWithShape="1">
          <a:blip r:embed="rId3">
            <a:alphaModFix/>
          </a:blip>
          <a:srcRect b="0" l="0" r="-3018" t="-3018"/>
          <a:stretch/>
        </p:blipFill>
        <p:spPr>
          <a:xfrm>
            <a:off x="194775" y="1527263"/>
            <a:ext cx="1500475" cy="26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4866" y="1527275"/>
            <a:ext cx="1609909" cy="29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8" name="Google Shape;131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600" y="1235250"/>
            <a:ext cx="4886824" cy="359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4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Fase de entrenamiento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324" name="Google Shape;1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6825" y="1484900"/>
            <a:ext cx="423862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45"/>
          <p:cNvSpPr txBox="1"/>
          <p:nvPr>
            <p:ph type="title"/>
          </p:nvPr>
        </p:nvSpPr>
        <p:spPr>
          <a:xfrm>
            <a:off x="65825" y="1963400"/>
            <a:ext cx="48525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utilizaron los pesos de la red pre entrenada yolov5m.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entrenó 300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épocas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fallo miserablemente en detectar aunque sea 1 de las dos clases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4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G</a:t>
            </a:r>
            <a:r>
              <a:rPr lang="es" sz="2500"/>
              <a:t>ráficos</a:t>
            </a:r>
            <a:r>
              <a:rPr lang="es" sz="2500"/>
              <a:t> entrenamiento 300 </a:t>
            </a:r>
            <a:r>
              <a:rPr lang="es" sz="2500"/>
              <a:t>épocas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331" name="Google Shape;13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925" y="1247650"/>
            <a:ext cx="7453000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Fase de entrenamiento</a:t>
            </a:r>
            <a:endParaRPr sz="2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1337" name="Google Shape;1337;p47"/>
          <p:cNvSpPr txBox="1"/>
          <p:nvPr>
            <p:ph type="title"/>
          </p:nvPr>
        </p:nvSpPr>
        <p:spPr>
          <a:xfrm>
            <a:off x="270775" y="1963400"/>
            <a:ext cx="4508700" cy="25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utilizaron los pesos de la red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pre entrenada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yolov5n.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entrenó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150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épocas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Se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cambió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el batch a 10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Volvió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a fallar, se 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concluyó</a:t>
            </a:r>
            <a:r>
              <a:rPr lang="es" sz="2000">
                <a:latin typeface="Montserrat"/>
                <a:ea typeface="Montserrat"/>
                <a:cs typeface="Montserrat"/>
                <a:sym typeface="Montserrat"/>
              </a:rPr>
              <a:t> que fue el dataset utilizado.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1338" name="Google Shape;13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500" y="1764550"/>
            <a:ext cx="3581400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4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Fuente</a:t>
            </a:r>
            <a:endParaRPr sz="2500"/>
          </a:p>
        </p:txBody>
      </p:sp>
      <p:sp>
        <p:nvSpPr>
          <p:cNvPr id="1344" name="Google Shape;1344;p48"/>
          <p:cNvSpPr txBox="1"/>
          <p:nvPr>
            <p:ph idx="1" type="body"/>
          </p:nvPr>
        </p:nvSpPr>
        <p:spPr>
          <a:xfrm>
            <a:off x="1482150" y="1243650"/>
            <a:ext cx="61797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◆"/>
            </a:pPr>
            <a:r>
              <a:rPr b="1"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https://github.com/ultralytics/yolov5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◆"/>
            </a:pPr>
            <a:r>
              <a:rPr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https://github.com/ultralytics/yolov5/issues/280#issuecomment-1001850116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◆"/>
            </a:pPr>
            <a:r>
              <a:rPr lang="es" sz="1200" u="sng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https://www.ncbi.nlm.nih.gov/pmc/articles/PMC9371183/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48"/>
          <p:cNvSpPr txBox="1"/>
          <p:nvPr>
            <p:ph type="title"/>
          </p:nvPr>
        </p:nvSpPr>
        <p:spPr>
          <a:xfrm>
            <a:off x="720000" y="27827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Repositorio </a:t>
            </a:r>
            <a:r>
              <a:rPr lang="es" sz="2500"/>
              <a:t>del trabajo</a:t>
            </a:r>
            <a:endParaRPr sz="2500"/>
          </a:p>
        </p:txBody>
      </p:sp>
      <p:sp>
        <p:nvSpPr>
          <p:cNvPr id="1346" name="Google Shape;1346;p48"/>
          <p:cNvSpPr txBox="1"/>
          <p:nvPr>
            <p:ph idx="1" type="body"/>
          </p:nvPr>
        </p:nvSpPr>
        <p:spPr>
          <a:xfrm>
            <a:off x="1482150" y="3355450"/>
            <a:ext cx="6179700" cy="16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◆"/>
            </a:pPr>
            <a:r>
              <a:rPr b="1" lang="es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https://github.com/melinaceleg/TPFinal_IA_UNMDP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33"/>
          <p:cNvSpPr txBox="1"/>
          <p:nvPr>
            <p:ph idx="4294967295" type="ctrTitle"/>
          </p:nvPr>
        </p:nvSpPr>
        <p:spPr>
          <a:xfrm>
            <a:off x="2672850" y="839000"/>
            <a:ext cx="5017500" cy="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Integrantes</a:t>
            </a:r>
            <a:endParaRPr sz="4500"/>
          </a:p>
        </p:txBody>
      </p:sp>
      <p:sp>
        <p:nvSpPr>
          <p:cNvPr id="1239" name="Google Shape;1239;p33"/>
          <p:cNvSpPr txBox="1"/>
          <p:nvPr>
            <p:ph idx="4294967295" type="ctrTitle"/>
          </p:nvPr>
        </p:nvSpPr>
        <p:spPr>
          <a:xfrm>
            <a:off x="2672850" y="1847575"/>
            <a:ext cx="50175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rebuchet MS"/>
              <a:buChar char="●"/>
            </a:pPr>
            <a:r>
              <a:rPr b="1"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GARCIA, </a:t>
            </a:r>
            <a:r>
              <a:rPr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MELINA CELESTE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rebuchet MS"/>
              <a:buChar char="●"/>
            </a:pPr>
            <a:r>
              <a:rPr b="1"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GONZALEZ BETTI, </a:t>
            </a:r>
            <a:r>
              <a:rPr lang="e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FRANCISCO</a:t>
            </a:r>
            <a:endParaRPr sz="1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34"/>
          <p:cNvSpPr txBox="1"/>
          <p:nvPr>
            <p:ph idx="4294967295" type="title"/>
          </p:nvPr>
        </p:nvSpPr>
        <p:spPr>
          <a:xfrm>
            <a:off x="720000" y="327575"/>
            <a:ext cx="77040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700">
                <a:latin typeface="Montserrat"/>
                <a:ea typeface="Montserrat"/>
                <a:cs typeface="Montserrat"/>
                <a:sym typeface="Montserrat"/>
              </a:rPr>
              <a:t>Red convolucional para detección de objetos con bounding boxes.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34"/>
          <p:cNvSpPr txBox="1"/>
          <p:nvPr>
            <p:ph idx="4294967295" type="body"/>
          </p:nvPr>
        </p:nvSpPr>
        <p:spPr>
          <a:xfrm>
            <a:off x="813225" y="2046125"/>
            <a:ext cx="6889500" cy="23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solidFill>
                  <a:srgbClr val="FFFFFF"/>
                </a:solidFill>
              </a:rPr>
              <a:t>Objetivo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"/>
              <a:buChar char="◆"/>
            </a:pPr>
            <a:r>
              <a:rPr lang="es" sz="2300">
                <a:solidFill>
                  <a:srgbClr val="FFFFFF"/>
                </a:solidFill>
              </a:rPr>
              <a:t>Detectar 2 clases de objetos</a:t>
            </a:r>
            <a:endParaRPr sz="2300">
              <a:solidFill>
                <a:srgbClr val="FFFFFF"/>
              </a:solidFill>
            </a:endParaRPr>
          </a:p>
          <a:p>
            <a:pPr indent="-374650" lvl="0" marL="457200" rtl="0" algn="l"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Montserrat"/>
              <a:buChar char="◆"/>
            </a:pPr>
            <a:r>
              <a:rPr lang="es" sz="2300">
                <a:solidFill>
                  <a:srgbClr val="FFFFFF"/>
                </a:solidFill>
              </a:rPr>
              <a:t>Calcular la distancia entre ellos</a:t>
            </a:r>
            <a:endParaRPr sz="23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35"/>
          <p:cNvSpPr txBox="1"/>
          <p:nvPr>
            <p:ph type="title"/>
          </p:nvPr>
        </p:nvSpPr>
        <p:spPr>
          <a:xfrm>
            <a:off x="0" y="2285400"/>
            <a:ext cx="288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1" name="Google Shape;125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50" y="235250"/>
            <a:ext cx="6396550" cy="4673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35"/>
          <p:cNvSpPr txBox="1"/>
          <p:nvPr/>
        </p:nvSpPr>
        <p:spPr>
          <a:xfrm>
            <a:off x="5359550" y="4835700"/>
            <a:ext cx="378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/>
          <p:cNvSpPr txBox="1"/>
          <p:nvPr>
            <p:ph idx="4294967295" type="title"/>
          </p:nvPr>
        </p:nvSpPr>
        <p:spPr>
          <a:xfrm>
            <a:off x="1097138" y="195000"/>
            <a:ext cx="70389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YOLOv5</a:t>
            </a:r>
            <a:endParaRPr sz="3000">
              <a:solidFill>
                <a:srgbClr val="FFFFFF"/>
              </a:solidFill>
            </a:endParaRPr>
          </a:p>
        </p:txBody>
      </p:sp>
      <p:graphicFrame>
        <p:nvGraphicFramePr>
          <p:cNvPr id="1258" name="Google Shape;1258;p36"/>
          <p:cNvGraphicFramePr/>
          <p:nvPr/>
        </p:nvGraphicFramePr>
        <p:xfrm>
          <a:off x="997125" y="339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{6D1A16E3-1C13-42A3-8E81-E135710D7914}</a:tableStyleId>
              </a:tblPr>
              <a:tblGrid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  <a:gridCol w="804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size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(pixels)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mAPval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0.5:0.95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mAPval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0.5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Speed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CPU b1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(ms)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Speed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V100 b1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(ms)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Speed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V100 b32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(ms)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params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(M)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FLOPs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@640 (B)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YOLOv5n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640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28.0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45.7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6.3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0.6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1.9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4.5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  <a:uFill>
                            <a:noFill/>
                          </a:u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YOLOv5m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640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45.4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64.1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224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8.2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1.7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21.2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FFFFFF"/>
                          </a:solidFill>
                        </a:rPr>
                        <a:t>49.0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59" name="Google Shape;125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7125" y="884025"/>
            <a:ext cx="7238925" cy="230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7"/>
          <p:cNvSpPr txBox="1"/>
          <p:nvPr>
            <p:ph type="title"/>
          </p:nvPr>
        </p:nvSpPr>
        <p:spPr>
          <a:xfrm>
            <a:off x="720000" y="276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latin typeface="Montserrat"/>
                <a:ea typeface="Montserrat"/>
                <a:cs typeface="Montserrat"/>
                <a:sym typeface="Montserrat"/>
              </a:rPr>
              <a:t>Prueba de distancia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5" name="Google Shape;1265;p37"/>
          <p:cNvSpPr txBox="1"/>
          <p:nvPr>
            <p:ph idx="1" type="body"/>
          </p:nvPr>
        </p:nvSpPr>
        <p:spPr>
          <a:xfrm>
            <a:off x="1102600" y="3878325"/>
            <a:ext cx="7038900" cy="11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Se usó el modelo de YOLOv5n ya entrenado para probar el </a:t>
            </a:r>
            <a:r>
              <a:rPr lang="es" sz="1700"/>
              <a:t>cálculo</a:t>
            </a:r>
            <a:r>
              <a:rPr lang="es" sz="1700"/>
              <a:t> de las distancias</a:t>
            </a:r>
            <a:br>
              <a:rPr lang="es" sz="1700"/>
            </a:br>
            <a:r>
              <a:rPr lang="es" sz="1700"/>
              <a:t>Se modificó el script de “plots.py” para que grafique </a:t>
            </a:r>
            <a:r>
              <a:rPr lang="es" sz="1700"/>
              <a:t>líneas</a:t>
            </a:r>
            <a:r>
              <a:rPr lang="es" sz="1700"/>
              <a:t> y el label con la distancia</a:t>
            </a:r>
            <a:endParaRPr sz="1700"/>
          </a:p>
        </p:txBody>
      </p:sp>
      <p:pic>
        <p:nvPicPr>
          <p:cNvPr id="1266" name="Google Shape;126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09025"/>
            <a:ext cx="3100250" cy="174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7" name="Google Shape;126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109025"/>
            <a:ext cx="1756100" cy="21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37"/>
          <p:cNvSpPr txBox="1"/>
          <p:nvPr/>
        </p:nvSpPr>
        <p:spPr>
          <a:xfrm>
            <a:off x="1969525" y="3027875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 = 0.5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69" name="Google Shape;1269;p37"/>
          <p:cNvSpPr txBox="1"/>
          <p:nvPr/>
        </p:nvSpPr>
        <p:spPr>
          <a:xfrm>
            <a:off x="4571950" y="3428075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 = 0.25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70" name="Google Shape;127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5075" y="1109025"/>
            <a:ext cx="1756201" cy="2190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1" name="Google Shape;1271;p37"/>
          <p:cNvSpPr txBox="1"/>
          <p:nvPr/>
        </p:nvSpPr>
        <p:spPr>
          <a:xfrm>
            <a:off x="6585075" y="3428075"/>
            <a:ext cx="175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conf = 0.5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8"/>
          <p:cNvSpPr txBox="1"/>
          <p:nvPr>
            <p:ph type="title"/>
          </p:nvPr>
        </p:nvSpPr>
        <p:spPr>
          <a:xfrm>
            <a:off x="855575" y="285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Planteamiento distancia</a:t>
            </a:r>
            <a:endParaRPr sz="2500"/>
          </a:p>
        </p:txBody>
      </p:sp>
      <p:pic>
        <p:nvPicPr>
          <p:cNvPr id="1277" name="Google Shape;127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50" y="1906925"/>
            <a:ext cx="8032499" cy="28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38"/>
          <p:cNvSpPr txBox="1"/>
          <p:nvPr>
            <p:ph type="title"/>
          </p:nvPr>
        </p:nvSpPr>
        <p:spPr>
          <a:xfrm>
            <a:off x="330100" y="993575"/>
            <a:ext cx="80325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Se 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realizó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el 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cálculo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de la distancia y el dibujo sobre la imagen con dicho resultado utilizando las 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librerías</a:t>
            </a:r>
            <a:r>
              <a:rPr lang="es" sz="1800">
                <a:latin typeface="Montserrat"/>
                <a:ea typeface="Montserrat"/>
                <a:cs typeface="Montserrat"/>
                <a:sym typeface="Montserrat"/>
              </a:rPr>
              <a:t> torch.py y pandas.py.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39"/>
          <p:cNvSpPr txBox="1"/>
          <p:nvPr>
            <p:ph type="title"/>
          </p:nvPr>
        </p:nvSpPr>
        <p:spPr>
          <a:xfrm>
            <a:off x="0" y="1700400"/>
            <a:ext cx="3643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Dataset </a:t>
            </a:r>
            <a:r>
              <a:rPr lang="es" sz="2500"/>
              <a:t>de e</a:t>
            </a:r>
            <a:r>
              <a:rPr lang="es" sz="2500"/>
              <a:t>ntrenamiento para YOLOv5m</a:t>
            </a:r>
            <a:endParaRPr sz="2500"/>
          </a:p>
        </p:txBody>
      </p:sp>
      <p:pic>
        <p:nvPicPr>
          <p:cNvPr id="1284" name="Google Shape;12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800" y="666600"/>
            <a:ext cx="5497275" cy="429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Transfer learning con YOLOv5m</a:t>
            </a:r>
            <a:endParaRPr/>
          </a:p>
        </p:txBody>
      </p:sp>
      <p:pic>
        <p:nvPicPr>
          <p:cNvPr id="1290" name="Google Shape;129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250" y="1641450"/>
            <a:ext cx="43815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